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CDB64-2E5D-4D81-98D7-DD831A369371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7CC09-2642-4DB7-83A2-8B8F1C850F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7CC09-2642-4DB7-83A2-8B8F1C850F39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E15E-C4A4-4912-AA8F-C7A1E65091B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412C-1466-46DD-9973-B959E1C43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E15E-C4A4-4912-AA8F-C7A1E65091B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412C-1466-46DD-9973-B959E1C43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E15E-C4A4-4912-AA8F-C7A1E65091B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412C-1466-46DD-9973-B959E1C43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E15E-C4A4-4912-AA8F-C7A1E65091B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412C-1466-46DD-9973-B959E1C43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E15E-C4A4-4912-AA8F-C7A1E65091B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412C-1466-46DD-9973-B959E1C43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E15E-C4A4-4912-AA8F-C7A1E65091B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412C-1466-46DD-9973-B959E1C43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E15E-C4A4-4912-AA8F-C7A1E65091B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412C-1466-46DD-9973-B959E1C43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E15E-C4A4-4912-AA8F-C7A1E65091B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412C-1466-46DD-9973-B959E1C43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E15E-C4A4-4912-AA8F-C7A1E65091B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412C-1466-46DD-9973-B959E1C43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E15E-C4A4-4912-AA8F-C7A1E65091B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412C-1466-46DD-9973-B959E1C43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E15E-C4A4-4912-AA8F-C7A1E65091B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412C-1466-46DD-9973-B959E1C43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AE15E-C4A4-4912-AA8F-C7A1E65091B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E412C-1466-46DD-9973-B959E1C432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entroid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entroid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entroid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nfocentroid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nfocentroid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entroid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nfocentroid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entroid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entroid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nfocentroid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Ice Cream Manufacturing Industry Software </a:t>
            </a:r>
            <a:endParaRPr lang="en-US" dirty="0"/>
          </a:p>
        </p:txBody>
      </p:sp>
      <p:pic>
        <p:nvPicPr>
          <p:cNvPr id="1026" name="Picture 2" descr="D:\data laptop d\logo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286000"/>
            <a:ext cx="2019300" cy="666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57150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InfoCentroid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Software Solution Pvt. Ltd.</a:t>
            </a:r>
          </a:p>
          <a:p>
            <a:pPr algn="ctr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www.infocentroid.com</a:t>
            </a: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Contact Numbers:+91-7566663042,07314047162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Expense Module : It cover all expense details related to ledgers, either is regular expense voucher or from vendor purchase</a:t>
            </a:r>
            <a:endParaRPr lang="en-US" dirty="0"/>
          </a:p>
          <a:p>
            <a:pPr lvl="0"/>
            <a:r>
              <a:rPr lang="en-US" b="1" dirty="0"/>
              <a:t>GST Module: This module generate </a:t>
            </a:r>
            <a:r>
              <a:rPr lang="en-US" b="1" dirty="0" err="1"/>
              <a:t>gst</a:t>
            </a:r>
            <a:r>
              <a:rPr lang="en-US" b="1" dirty="0"/>
              <a:t> audit sheet , you can export it as .</a:t>
            </a:r>
            <a:r>
              <a:rPr lang="en-US" b="1" dirty="0" err="1"/>
              <a:t>csv</a:t>
            </a:r>
            <a:r>
              <a:rPr lang="en-US" b="1" dirty="0"/>
              <a:t> file </a:t>
            </a:r>
            <a:endParaRPr lang="en-US" dirty="0"/>
          </a:p>
          <a:p>
            <a:pPr lvl="0"/>
            <a:r>
              <a:rPr lang="en-US" b="1" dirty="0"/>
              <a:t>Accounting Module: This module deals with your all accounting and its reports .</a:t>
            </a: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019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InfoCentroid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Software Solution Pvt. Ltd.</a:t>
            </a:r>
          </a:p>
          <a:p>
            <a:pPr algn="r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www.infocentroid.com</a:t>
            </a: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Contact Numbers:+91-7566663042,07314047162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42" name="Picture 2" descr="D:\data laptop d\logo\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791200"/>
            <a:ext cx="2019300" cy="66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Thank You ,</a:t>
            </a:r>
          </a:p>
          <a:p>
            <a:pPr algn="ctr">
              <a:buNone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Please feel free to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conctact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us any time , you can run its demo as well, kindly find its demo link in our web site</a:t>
            </a:r>
          </a:p>
          <a:p>
            <a:pPr algn="ctr">
              <a:buNone/>
            </a:pP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www.infocentroid .com</a:t>
            </a:r>
          </a:p>
          <a:p>
            <a:pPr algn="ctr">
              <a:buNone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Contact Numbers: +91-7566663042,07314047162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 descr="D:\data laptop d\logo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533400"/>
            <a:ext cx="2019300" cy="66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Ice Cream Manufacturer Increase Your  Productivity With </a:t>
            </a:r>
            <a:r>
              <a:rPr lang="en-US" b="1" dirty="0" err="1" smtClean="0"/>
              <a:t>InfoCentroid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1" name="Picture 3" descr="D:\Products\ice cream\Ice Cream Manufacturing Industry Softwa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2057400"/>
            <a:ext cx="8305800" cy="39004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6019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InfoCentroid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Software Solution Pvt. Ltd.</a:t>
            </a:r>
          </a:p>
          <a:p>
            <a:pPr algn="r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www.infocentroid.com</a:t>
            </a: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Contact Numbers:+91-7566663042,07314047162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4" name="Picture 6" descr="D:\data laptop d\logo\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6019800"/>
            <a:ext cx="2019300" cy="66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   </a:t>
            </a:r>
            <a:r>
              <a:rPr lang="en-US" b="1" dirty="0" err="1" smtClean="0"/>
              <a:t>InfoCentroid</a:t>
            </a:r>
            <a:r>
              <a:rPr lang="en-US" b="1" dirty="0" smtClean="0"/>
              <a:t> </a:t>
            </a:r>
            <a:r>
              <a:rPr lang="en-US" b="1" dirty="0"/>
              <a:t>has developed software which manage your end to end operations. </a:t>
            </a:r>
            <a:r>
              <a:rPr lang="en-US" b="1"/>
              <a:t>That </a:t>
            </a:r>
            <a:r>
              <a:rPr lang="en-US" b="1" smtClean="0"/>
              <a:t>start </a:t>
            </a:r>
            <a:r>
              <a:rPr lang="en-US" b="1" dirty="0"/>
              <a:t>from when  you enter </a:t>
            </a:r>
            <a:r>
              <a:rPr lang="en-US" b="1" dirty="0" err="1"/>
              <a:t>icecream</a:t>
            </a:r>
            <a:r>
              <a:rPr lang="en-US" b="1" dirty="0"/>
              <a:t> in to the cold storage, create sale order for dispatching, release vehicle for the delivery, create invoice, collect payment, manage tax , manage cancel order  and manage accounting . </a:t>
            </a:r>
            <a:endParaRPr lang="en-US" dirty="0"/>
          </a:p>
          <a:p>
            <a:r>
              <a:rPr lang="en-US" b="1" dirty="0"/>
              <a:t>It’s one shot solutions of your Stock, Inventory, Sales Order, Invoicing, GST Auditing and Accounting. </a:t>
            </a:r>
            <a:endParaRPr lang="en-US" dirty="0"/>
          </a:p>
          <a:p>
            <a:pPr>
              <a:buNone/>
            </a:pPr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019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InfoCentroid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Software Solution Pvt. Ltd.</a:t>
            </a:r>
          </a:p>
          <a:p>
            <a:pPr algn="r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www.infocentroid.com</a:t>
            </a: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Contact Numbers:+91-7566663042,07314047162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 descr="D:\data laptop d\logo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867400"/>
            <a:ext cx="2019300" cy="66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Master </a:t>
            </a:r>
            <a:r>
              <a:rPr lang="en-US" b="1" dirty="0"/>
              <a:t>Data Entry :You can enter master data which consistent and uniform set of identifiers that describes the core entity of enterprises like Ice Cream Type, Ice Cream Category, Ice Cream Sub Category , State, Quantity, Flavors, HST&amp;GST, Batch No. 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019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InfoCentroid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Software Solution Pvt. Ltd.</a:t>
            </a:r>
          </a:p>
          <a:p>
            <a:pPr algn="r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www.infocentroid.com</a:t>
            </a: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Contact Numbers:+91-7566663042,07314047162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0" name="Picture 2" descr="D:\data laptop d\logo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867400"/>
            <a:ext cx="2019300" cy="66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15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Customer Module: You can add customer with all relevant parameters and can view the list of all customers , Can edit and delete as well</a:t>
            </a:r>
            <a:r>
              <a:rPr lang="en-US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15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8229600" cy="296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6019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InfoCentroid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Software Solution Pvt. Ltd.</a:t>
            </a:r>
          </a:p>
          <a:p>
            <a:pPr algn="r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www.infocentroid.com</a:t>
            </a: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Contact Numbers:+91-7566663042,07314047162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5" name="Picture 3" descr="D:\data laptop d\logo\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791200"/>
            <a:ext cx="2019300" cy="66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1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Cold Storage Module: You can add cold storage will all relevant parameters and can view the list of all cold storages, Can edit and close it as well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019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InfoCentroid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Software Solution Pvt. Ltd.</a:t>
            </a:r>
          </a:p>
          <a:p>
            <a:pPr algn="r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www.infocentroid.com</a:t>
            </a: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Contact Numbers:+91-7566663042,07314047162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194" name="Picture 2" descr="D:\data laptop d\logo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791200"/>
            <a:ext cx="2019300" cy="66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Stock &amp; Inventory Module: You can add the stock in the cold storage with all relevant parameters like ice cream type, flavor , </a:t>
            </a:r>
            <a:r>
              <a:rPr lang="en-US" sz="15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catagoriy</a:t>
            </a:r>
            <a:r>
              <a:rPr lang="en-US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, </a:t>
            </a:r>
            <a:r>
              <a:rPr lang="en-US" sz="15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quanity</a:t>
            </a:r>
            <a:r>
              <a:rPr lang="en-US" sz="15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unit etc. and can watch inventory . You can edit and delete it as well</a:t>
            </a:r>
            <a:r>
              <a:rPr lang="en-US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1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29703"/>
            <a:ext cx="8229600" cy="366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6019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InfoCentroid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Software Solution Pvt. Ltd.</a:t>
            </a:r>
          </a:p>
          <a:p>
            <a:pPr algn="r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www.infocentroid.com</a:t>
            </a: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Contact Numbers:+91-7566663042,07314047162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2192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Stock deduction will be held once invoice will be created , If invoice cancelled then stock quantities will be roll backed </a:t>
            </a:r>
            <a:endParaRPr lang="en-US" dirty="0"/>
          </a:p>
          <a:p>
            <a:endParaRPr lang="en-US" dirty="0"/>
          </a:p>
        </p:txBody>
      </p:sp>
      <p:pic>
        <p:nvPicPr>
          <p:cNvPr id="4099" name="Picture 3" descr="D:\data laptop d\logo\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943600"/>
            <a:ext cx="2019300" cy="66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15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Sales Module: You can create sales request , can give print out of it your staff , for preparing the sales order .Here is option to cancel sales request as well . Sales requests list you can watch, can edit and delete as well</a:t>
            </a:r>
            <a:r>
              <a:rPr lang="en-US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5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1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90642"/>
            <a:ext cx="8229600" cy="394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6019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InfoCentroid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Software Solution Pvt. Ltd.</a:t>
            </a:r>
          </a:p>
          <a:p>
            <a:pPr algn="r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www.infocentroid.com</a:t>
            </a: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Contact Numbers:+91-7566663042,07314047162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3" name="Picture 3" descr="D:\data laptop d\logo\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943600"/>
            <a:ext cx="2019300" cy="66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Autofit/>
          </a:bodyPr>
          <a:lstStyle/>
          <a:p>
            <a:pPr lvl="0"/>
            <a:endParaRPr lang="en-US" sz="1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Invoicing Module: You can create invoice, invoice will be customized according to your need . You can take n- number of print outs of it .  List of invoices are also there you can cancel the invoice as well.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Once invoice created then automatically stock will be deducted from the stock ,But if you cancel the invoice then stock quantities will be rolled back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019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InfoCentroid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Software Solution Pvt. Ltd.</a:t>
            </a:r>
          </a:p>
          <a:p>
            <a:pPr algn="r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www.infocentroid.com</a:t>
            </a: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Contact Numbers:+91-7566663042,07314047162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218" name="Picture 2" descr="D:\data laptop d\logo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867400"/>
            <a:ext cx="2019300" cy="66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559</Words>
  <Application>Microsoft Office PowerPoint</Application>
  <PresentationFormat>On-screen Show (4:3)</PresentationFormat>
  <Paragraphs>54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Ice Cream Manufacturer Increase Your  Productivity With InfoCentroid</vt:lpstr>
      <vt:lpstr>Slide 3</vt:lpstr>
      <vt:lpstr>Features </vt:lpstr>
      <vt:lpstr>Customer Module: You can add customer with all relevant parameters and can view the list of all customers , Can edit and delete as well </vt:lpstr>
      <vt:lpstr> </vt:lpstr>
      <vt:lpstr>Stock &amp; Inventory Module: You can add the stock in the cold storage with all relevant parameters like ice cream type, flavor , catagoriy , quanity, unit etc. and can watch inventory . You can edit and delete it as well </vt:lpstr>
      <vt:lpstr>Sales Module: You can create sales request , can give print out of it your staff , for preparing the sales order .Here is option to cancel sales request as well . Sales requests list you can watch, can edit and delete as well 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</dc:title>
  <dc:creator>DeLL</dc:creator>
  <cp:lastModifiedBy>DeLL</cp:lastModifiedBy>
  <cp:revision>7</cp:revision>
  <dcterms:created xsi:type="dcterms:W3CDTF">2019-02-06T05:03:08Z</dcterms:created>
  <dcterms:modified xsi:type="dcterms:W3CDTF">2019-02-06T05:46:13Z</dcterms:modified>
</cp:coreProperties>
</file>